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421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78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625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148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22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1571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347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8906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959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74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329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053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61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9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51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152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611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3FAA826-0B12-4559-9619-B182DF34B86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203E64E-28A5-4011-B591-21E9066CC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115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4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Finding the Area of a Shaded Region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8" y="4531845"/>
            <a:ext cx="6987645" cy="1388534"/>
          </a:xfrm>
        </p:spPr>
        <p:txBody>
          <a:bodyPr/>
          <a:lstStyle/>
          <a:p>
            <a:r>
              <a:rPr lang="en-US" dirty="0" smtClean="0"/>
              <a:t>What are examples in life where we need to find the area?</a:t>
            </a:r>
          </a:p>
        </p:txBody>
      </p:sp>
    </p:spTree>
    <p:extLst>
      <p:ext uri="{BB962C8B-B14F-4D97-AF65-F5344CB8AC3E}">
        <p14:creationId xmlns:p14="http://schemas.microsoft.com/office/powerpoint/2010/main" val="115695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would we find the area of the patio and the pool?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484311" y="2719250"/>
            <a:ext cx="10018713" cy="3124201"/>
          </a:xfrm>
        </p:spPr>
        <p:txBody>
          <a:bodyPr/>
          <a:lstStyle/>
          <a:p>
            <a:r>
              <a:rPr lang="en-US" dirty="0" smtClean="0"/>
              <a:t>How would you find the </a:t>
            </a:r>
          </a:p>
          <a:p>
            <a:pPr marL="0" indent="0">
              <a:buNone/>
            </a:pPr>
            <a:r>
              <a:rPr lang="en-US" dirty="0" smtClean="0"/>
              <a:t>     area to just the patio?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45829" y="3148149"/>
            <a:ext cx="3879668" cy="22990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040188" y="3605348"/>
            <a:ext cx="2690949" cy="1384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40188" y="3605348"/>
            <a:ext cx="2690949" cy="1384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1717967"/>
              </p:ext>
            </p:extLst>
          </p:nvPr>
        </p:nvGraphicFramePr>
        <p:xfrm>
          <a:off x="8040187" y="4052750"/>
          <a:ext cx="7143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3" imgW="317160" imgH="203040" progId="Equation.DSMT4">
                  <p:embed/>
                </p:oleObj>
              </mc:Choice>
              <mc:Fallback>
                <p:oleObj name="Equation" r:id="rId3" imgW="317160" imgH="203040" progId="Equation.DSMT4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40187" y="4052750"/>
                        <a:ext cx="714375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1140506"/>
              </p:ext>
            </p:extLst>
          </p:nvPr>
        </p:nvGraphicFramePr>
        <p:xfrm>
          <a:off x="8957037" y="4532811"/>
          <a:ext cx="8572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5" imgW="380880" imgH="203040" progId="Equation.DSMT4">
                  <p:embed/>
                </p:oleObj>
              </mc:Choice>
              <mc:Fallback>
                <p:oleObj name="Equation" r:id="rId5" imgW="380880" imgH="203040" progId="Equation.DSMT4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957037" y="4532811"/>
                        <a:ext cx="85725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6895395"/>
              </p:ext>
            </p:extLst>
          </p:nvPr>
        </p:nvGraphicFramePr>
        <p:xfrm>
          <a:off x="11401425" y="4052888"/>
          <a:ext cx="7143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7" imgW="317160" imgH="203040" progId="Equation.DSMT4">
                  <p:embed/>
                </p:oleObj>
              </mc:Choice>
              <mc:Fallback>
                <p:oleObj name="Equation" r:id="rId7" imgW="317160" imgH="203040" progId="Equation.DSMT4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401425" y="4052888"/>
                        <a:ext cx="714375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395065"/>
              </p:ext>
            </p:extLst>
          </p:nvPr>
        </p:nvGraphicFramePr>
        <p:xfrm>
          <a:off x="8928463" y="2719250"/>
          <a:ext cx="914398" cy="457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9" imgW="406080" imgH="203040" progId="Equation.DSMT4">
                  <p:embed/>
                </p:oleObj>
              </mc:Choice>
              <mc:Fallback>
                <p:oleObj name="Equation" r:id="rId9" imgW="406080" imgH="203040" progId="Equation.DSMT4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928463" y="2719250"/>
                        <a:ext cx="914398" cy="4571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510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L -0.3026 0.225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30" y="1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organize our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666999"/>
            <a:ext cx="10018713" cy="31892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Outer Rectangle:</a:t>
            </a: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Inner Rectangle:</a:t>
            </a: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Area of the patio (brown section)</a:t>
            </a:r>
          </a:p>
          <a:p>
            <a:pPr marL="0" indent="0">
              <a:buNone/>
            </a:pPr>
            <a:r>
              <a:rPr lang="en-US" sz="2800" dirty="0"/>
              <a:t>	</a:t>
            </a:r>
          </a:p>
        </p:txBody>
      </p:sp>
      <p:sp>
        <p:nvSpPr>
          <p:cNvPr id="4" name="Rectangle 3"/>
          <p:cNvSpPr/>
          <p:nvPr/>
        </p:nvSpPr>
        <p:spPr>
          <a:xfrm>
            <a:off x="7445829" y="3148149"/>
            <a:ext cx="3879668" cy="22990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40188" y="3605348"/>
            <a:ext cx="2690949" cy="1384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40188" y="3605348"/>
            <a:ext cx="2690949" cy="1384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998586"/>
              </p:ext>
            </p:extLst>
          </p:nvPr>
        </p:nvGraphicFramePr>
        <p:xfrm>
          <a:off x="8040187" y="4052750"/>
          <a:ext cx="7143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Equation" r:id="rId3" imgW="317160" imgH="203040" progId="Equation.DSMT4">
                  <p:embed/>
                </p:oleObj>
              </mc:Choice>
              <mc:Fallback>
                <p:oleObj name="Equation" r:id="rId3" imgW="317160" imgH="203040" progId="Equation.DSMT4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40187" y="4052750"/>
                        <a:ext cx="714375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7001907"/>
              </p:ext>
            </p:extLst>
          </p:nvPr>
        </p:nvGraphicFramePr>
        <p:xfrm>
          <a:off x="8957037" y="4532811"/>
          <a:ext cx="8572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5" imgW="380880" imgH="203040" progId="Equation.DSMT4">
                  <p:embed/>
                </p:oleObj>
              </mc:Choice>
              <mc:Fallback>
                <p:oleObj name="Equation" r:id="rId5" imgW="380880" imgH="203040" progId="Equation.DSMT4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957037" y="4532811"/>
                        <a:ext cx="85725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3696255"/>
              </p:ext>
            </p:extLst>
          </p:nvPr>
        </p:nvGraphicFramePr>
        <p:xfrm>
          <a:off x="8928463" y="2719250"/>
          <a:ext cx="914398" cy="457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Equation" r:id="rId7" imgW="406080" imgH="203040" progId="Equation.DSMT4">
                  <p:embed/>
                </p:oleObj>
              </mc:Choice>
              <mc:Fallback>
                <p:oleObj name="Equation" r:id="rId7" imgW="406080" imgH="203040" progId="Equation.DSMT4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928463" y="2719250"/>
                        <a:ext cx="914398" cy="4571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6946903"/>
              </p:ext>
            </p:extLst>
          </p:nvPr>
        </p:nvGraphicFramePr>
        <p:xfrm>
          <a:off x="11401425" y="4052888"/>
          <a:ext cx="7143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9" imgW="317160" imgH="203040" progId="Equation.DSMT4">
                  <p:embed/>
                </p:oleObj>
              </mc:Choice>
              <mc:Fallback>
                <p:oleObj name="Equation" r:id="rId9" imgW="317160" imgH="203040" progId="Equation.DSMT4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401425" y="4052888"/>
                        <a:ext cx="714375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2046141"/>
              </p:ext>
            </p:extLst>
          </p:nvPr>
        </p:nvGraphicFramePr>
        <p:xfrm>
          <a:off x="2393950" y="3210062"/>
          <a:ext cx="2546529" cy="395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11" imgW="1473120" imgH="228600" progId="Equation.DSMT4">
                  <p:embed/>
                </p:oleObj>
              </mc:Choice>
              <mc:Fallback>
                <p:oleObj name="Equation" r:id="rId11" imgW="14731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393950" y="3210062"/>
                        <a:ext cx="2546529" cy="3951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0035846"/>
              </p:ext>
            </p:extLst>
          </p:nvPr>
        </p:nvGraphicFramePr>
        <p:xfrm>
          <a:off x="2393950" y="4335463"/>
          <a:ext cx="2414588" cy="39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13" imgW="1396800" imgH="228600" progId="Equation.DSMT4">
                  <p:embed/>
                </p:oleObj>
              </mc:Choice>
              <mc:Fallback>
                <p:oleObj name="Equation" r:id="rId13" imgW="1396800" imgH="228600" progId="Equation.DSMT4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393950" y="4335463"/>
                        <a:ext cx="2414588" cy="395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8616790"/>
              </p:ext>
            </p:extLst>
          </p:nvPr>
        </p:nvGraphicFramePr>
        <p:xfrm>
          <a:off x="2393950" y="5461000"/>
          <a:ext cx="3203575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Equation" r:id="rId15" imgW="1854000" imgH="228600" progId="Equation.DSMT4">
                  <p:embed/>
                </p:oleObj>
              </mc:Choice>
              <mc:Fallback>
                <p:oleObj name="Equation" r:id="rId15" imgW="1854000" imgH="228600" progId="Equation.DSMT4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393950" y="5461000"/>
                        <a:ext cx="3203575" cy="395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Pentagon 13"/>
          <p:cNvSpPr/>
          <p:nvPr/>
        </p:nvSpPr>
        <p:spPr>
          <a:xfrm>
            <a:off x="1556993" y="2500313"/>
            <a:ext cx="5157316" cy="11049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Step 1</a:t>
            </a:r>
            <a:endParaRPr 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Pentagon 14"/>
          <p:cNvSpPr/>
          <p:nvPr/>
        </p:nvSpPr>
        <p:spPr>
          <a:xfrm>
            <a:off x="1556993" y="3605213"/>
            <a:ext cx="5157316" cy="11049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Step 2</a:t>
            </a:r>
            <a:endParaRPr 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Pentagon 15"/>
          <p:cNvSpPr/>
          <p:nvPr/>
        </p:nvSpPr>
        <p:spPr>
          <a:xfrm>
            <a:off x="1556993" y="4710113"/>
            <a:ext cx="5157317" cy="11049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Step 3</a:t>
            </a:r>
            <a:endParaRPr 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531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24</TotalTime>
  <Words>72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Corbel</vt:lpstr>
      <vt:lpstr>Parallax</vt:lpstr>
      <vt:lpstr>MathType 6.0 Equation</vt:lpstr>
      <vt:lpstr>Finding the Area of a Shaded Region</vt:lpstr>
      <vt:lpstr>How would we find the area of the patio and the pool?</vt:lpstr>
      <vt:lpstr>How can we organize our work?</vt:lpstr>
    </vt:vector>
  </TitlesOfParts>
  <Company>West Hartford Public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Finding the Area of a Shaded Region</dc:title>
  <dc:creator>Michael McCarthy 2014</dc:creator>
  <cp:lastModifiedBy>Michael McCarthy 2014</cp:lastModifiedBy>
  <cp:revision>4</cp:revision>
  <dcterms:created xsi:type="dcterms:W3CDTF">2016-11-03T05:45:50Z</dcterms:created>
  <dcterms:modified xsi:type="dcterms:W3CDTF">2016-11-03T06:10:26Z</dcterms:modified>
</cp:coreProperties>
</file>